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6" r:id="rId2"/>
    <p:sldId id="257" r:id="rId3"/>
    <p:sldId id="292" r:id="rId4"/>
    <p:sldId id="307" r:id="rId5"/>
    <p:sldId id="308" r:id="rId6"/>
    <p:sldId id="258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96702" autoAdjust="0"/>
  </p:normalViewPr>
  <p:slideViewPr>
    <p:cSldViewPr>
      <p:cViewPr varScale="1">
        <p:scale>
          <a:sx n="116" d="100"/>
          <a:sy n="116" d="100"/>
        </p:scale>
        <p:origin x="17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E3519-21CD-442A-8F47-A789730747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4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t>29/06/2017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ath-games.e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:p14="http://schemas.microsoft.com/office/powerpoint/2010/main" val="37262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2846" y="270932"/>
            <a:ext cx="7200800" cy="5768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7</a:t>
            </a:r>
            <a:r>
              <a:rPr lang="en-GB" dirty="0" smtClean="0"/>
              <a:t>.1 Magic Square 3X3 (Paper-Pencil </a:t>
            </a:r>
            <a:r>
              <a:rPr lang="en-GB" dirty="0"/>
              <a:t>Game)</a:t>
            </a:r>
          </a:p>
        </p:txBody>
      </p:sp>
      <p:sp>
        <p:nvSpPr>
          <p:cNvPr id="2" name="Rechteck 1"/>
          <p:cNvSpPr/>
          <p:nvPr/>
        </p:nvSpPr>
        <p:spPr>
          <a:xfrm>
            <a:off x="179512" y="1484784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Aims:</a:t>
            </a:r>
            <a:r>
              <a:rPr lang="en-GB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Participants should be taught to count reliably up to </a:t>
            </a:r>
            <a:r>
              <a:rPr lang="en-GB" sz="2400" dirty="0" smtClean="0"/>
              <a:t>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They </a:t>
            </a:r>
            <a:r>
              <a:rPr lang="en-GB" sz="2400" dirty="0"/>
              <a:t>understand that </a:t>
            </a:r>
            <a:r>
              <a:rPr lang="en-GB" sz="2400" dirty="0" smtClean="0"/>
              <a:t>the numbers have to be  arranged in different combinations, but the sums in each row (horizontal, longitudinal and oblique must be the same.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They know how to </a:t>
            </a:r>
            <a:r>
              <a:rPr lang="en-GB" sz="2400" dirty="0" smtClean="0"/>
              <a:t>count, add and find combinations with the numbers from 0 to 9  to find the magic number 15.</a:t>
            </a:r>
            <a:endParaRPr lang="en-GB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12" y="270932"/>
            <a:ext cx="670972" cy="7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7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97006" y="850222"/>
            <a:ext cx="8892480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Comments on the Course: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Lesson </a:t>
            </a:r>
            <a:r>
              <a:rPr lang="en-GB" sz="2400" dirty="0" smtClean="0"/>
              <a:t>from 3 to 20 </a:t>
            </a:r>
            <a:r>
              <a:rPr lang="en-GB" sz="2400" dirty="0"/>
              <a:t>Minutes, </a:t>
            </a:r>
            <a:r>
              <a:rPr lang="en-GB" sz="2400" dirty="0" smtClean="0"/>
              <a:t>give to each student a paper on which you have printed a magic square 3X3 with empty boxes.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You can start the lesson talking about the legend of  Lo Shu. </a:t>
            </a:r>
            <a:endParaRPr lang="en-GB" sz="2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Explain </a:t>
            </a:r>
            <a:r>
              <a:rPr lang="en-GB" sz="2400" dirty="0"/>
              <a:t>the game “Magic Square 3X3 ”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Explain to the students that </a:t>
            </a:r>
            <a:r>
              <a:rPr lang="en-US" sz="2400" dirty="0" smtClean="0"/>
              <a:t>they </a:t>
            </a:r>
            <a:r>
              <a:rPr lang="en-US" sz="2400" dirty="0"/>
              <a:t>must insert the single digit numbers from 1 to 9 in the square, in the horizontal, longitudinal and oblique lines, that give the same number, the magic number, as the </a:t>
            </a:r>
            <a:r>
              <a:rPr lang="en-US" sz="2400" dirty="0" smtClean="0"/>
              <a:t>result. Finally </a:t>
            </a:r>
            <a:r>
              <a:rPr lang="en-US" sz="2400" dirty="0"/>
              <a:t>they will discover the magic number after having done </a:t>
            </a:r>
            <a:r>
              <a:rPr lang="en-US" sz="2400"/>
              <a:t>some </a:t>
            </a:r>
            <a:r>
              <a:rPr lang="en-US" sz="2400" smtClean="0"/>
              <a:t>additions</a:t>
            </a:r>
            <a:r>
              <a:rPr lang="en-GB" sz="2400" smtClean="0"/>
              <a:t>. </a:t>
            </a:r>
            <a:endParaRPr lang="en-GB" sz="2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participants learn to count up to </a:t>
            </a:r>
            <a:r>
              <a:rPr lang="en-GB" sz="2400" dirty="0" smtClean="0"/>
              <a:t>15 </a:t>
            </a:r>
            <a:r>
              <a:rPr lang="en-US" sz="2400" dirty="0" smtClean="0"/>
              <a:t>and discover </a:t>
            </a:r>
            <a:r>
              <a:rPr lang="en-US" sz="2400" dirty="0"/>
              <a:t>that in a 3x3 magic square, the magic number is given by the number in the center of the square, multiplied by </a:t>
            </a:r>
            <a:r>
              <a:rPr lang="en-US" sz="2400" dirty="0" smtClean="0"/>
              <a:t>3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/>
              <a:t>On </a:t>
            </a:r>
            <a:r>
              <a:rPr lang="en-GB" sz="2400" dirty="0"/>
              <a:t>the worksheet they </a:t>
            </a:r>
            <a:r>
              <a:rPr lang="en-GB" sz="2400" dirty="0" smtClean="0"/>
              <a:t>fill the square </a:t>
            </a:r>
            <a:r>
              <a:rPr lang="en-GB" sz="2400" dirty="0"/>
              <a:t>with numbers.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They learn </a:t>
            </a:r>
            <a:r>
              <a:rPr lang="en-US" sz="2400" dirty="0"/>
              <a:t>all the possible combinations to get it, adding the numbers in the rows, lines and </a:t>
            </a:r>
            <a:r>
              <a:rPr lang="en-US" sz="2400" dirty="0" smtClean="0"/>
              <a:t>diagonals.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When the students understand the rule, they can build other magic </a:t>
            </a:r>
            <a:r>
              <a:rPr lang="en-US" sz="2400" dirty="0" smtClean="0"/>
              <a:t>squares by themselves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942846" y="270932"/>
            <a:ext cx="7200800" cy="57687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7.1 </a:t>
            </a:r>
            <a:r>
              <a:rPr lang="en-GB" dirty="0"/>
              <a:t>Magic Square 3X3 (Paper-Pencil Game)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17" y="202724"/>
            <a:ext cx="670618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6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05273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Hints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If the participants cannot read, the teacher has to guide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If participants have difficulties to count, you have to train – you need more time or you can split the 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If participants have difficulties to write numbers, you have to divide the lesson into two lessons: First lesson: play and count, second lesson: play and write numbers.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Following lesson: Look for another game, in which the participants have to count up to 9.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942846" y="270932"/>
            <a:ext cx="7200800" cy="57687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7.1 </a:t>
            </a:r>
            <a:r>
              <a:rPr lang="en-GB" dirty="0" smtClean="0"/>
              <a:t>Magic </a:t>
            </a:r>
            <a:r>
              <a:rPr lang="en-GB" dirty="0"/>
              <a:t>Square 3X3 (Paper-Pencil Game)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20" y="211097"/>
            <a:ext cx="670972" cy="7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064896" cy="561662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15959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407894" y="827310"/>
            <a:ext cx="5472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To start </a:t>
            </a:r>
            <a:r>
              <a:rPr lang="en-GB" dirty="0"/>
              <a:t>the game </a:t>
            </a:r>
            <a:r>
              <a:rPr lang="en-GB" dirty="0" smtClean="0"/>
              <a:t>Magic Square write on the blackboard the numbers from 1 to 9 and give</a:t>
            </a:r>
            <a:r>
              <a:rPr lang="en-US" dirty="0" smtClean="0"/>
              <a:t> </a:t>
            </a:r>
            <a:r>
              <a:rPr lang="en-US" dirty="0"/>
              <a:t>a worksheet with the square</a:t>
            </a:r>
            <a:r>
              <a:rPr lang="en-GB" dirty="0" smtClean="0"/>
              <a:t> to the students .</a:t>
            </a:r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3407895" y="1717714"/>
            <a:ext cx="3897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Which is the number in the </a:t>
            </a:r>
            <a:r>
              <a:rPr lang="en-US" dirty="0" smtClean="0"/>
              <a:t>middle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0" name="Rechteck 9"/>
          <p:cNvSpPr/>
          <p:nvPr/>
        </p:nvSpPr>
        <p:spPr>
          <a:xfrm>
            <a:off x="3407895" y="2069140"/>
            <a:ext cx="1830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Circle it in </a:t>
            </a:r>
            <a:r>
              <a:rPr lang="en-GB" dirty="0" smtClean="0"/>
              <a:t>red</a:t>
            </a:r>
            <a:endParaRPr lang="en-GB" dirty="0"/>
          </a:p>
        </p:txBody>
      </p:sp>
      <p:sp>
        <p:nvSpPr>
          <p:cNvPr id="11" name="Rechteck 10"/>
          <p:cNvSpPr/>
          <p:nvPr/>
        </p:nvSpPr>
        <p:spPr>
          <a:xfrm>
            <a:off x="3432205" y="2363501"/>
            <a:ext cx="5472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Look at the numbers on the left and right side of the 5 and match pairs: one on the left, with one on the right, from the center to the </a:t>
            </a:r>
            <a:r>
              <a:rPr lang="en-US" dirty="0" smtClean="0"/>
              <a:t>external</a:t>
            </a:r>
            <a:endParaRPr lang="en-GB" dirty="0"/>
          </a:p>
        </p:txBody>
      </p:sp>
      <p:sp>
        <p:nvSpPr>
          <p:cNvPr id="12" name="Rechteck 11"/>
          <p:cNvSpPr/>
          <p:nvPr/>
        </p:nvSpPr>
        <p:spPr>
          <a:xfrm>
            <a:off x="3419872" y="3253634"/>
            <a:ext cx="5472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Which other numbers can you write on the right and the left? Which are the available couples? </a:t>
            </a:r>
            <a:endParaRPr lang="en-GB" dirty="0"/>
          </a:p>
        </p:txBody>
      </p:sp>
      <p:sp>
        <p:nvSpPr>
          <p:cNvPr id="14" name="Rechteck 13"/>
          <p:cNvSpPr/>
          <p:nvPr/>
        </p:nvSpPr>
        <p:spPr>
          <a:xfrm>
            <a:off x="3407539" y="3851047"/>
            <a:ext cx="4863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Let’s try with the external couple 1 and 9.  Make the addition:  1+5+9 is </a:t>
            </a:r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17" name="Rechteck 16"/>
          <p:cNvSpPr/>
          <p:nvPr/>
        </p:nvSpPr>
        <p:spPr>
          <a:xfrm>
            <a:off x="3432643" y="5774366"/>
            <a:ext cx="5591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Complete </a:t>
            </a:r>
            <a:r>
              <a:rPr lang="en-US" dirty="0"/>
              <a:t>the square working in the diagonal and using the other pair of numbers. All lines have to add up to 15 in any direction. </a:t>
            </a:r>
          </a:p>
        </p:txBody>
      </p:sp>
      <p:sp>
        <p:nvSpPr>
          <p:cNvPr id="20" name="Rechteck 19"/>
          <p:cNvSpPr/>
          <p:nvPr/>
        </p:nvSpPr>
        <p:spPr>
          <a:xfrm>
            <a:off x="3419836" y="4497485"/>
            <a:ext cx="5448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Try now in vertical. You can choose among the pairs 6 and 4, 7 and 3 or 8 and 2; choose the numbers on the right and on the left of n.5 from the center towards the border. Then </a:t>
            </a:r>
            <a:r>
              <a:rPr lang="en-US" dirty="0" smtClean="0"/>
              <a:t>choose one </a:t>
            </a:r>
            <a:r>
              <a:rPr lang="en-US" dirty="0"/>
              <a:t>pair whose sum is 10. </a:t>
            </a:r>
          </a:p>
        </p:txBody>
      </p:sp>
      <p:sp>
        <p:nvSpPr>
          <p:cNvPr id="34" name="Inhaltsplatzhalter 2"/>
          <p:cNvSpPr txBox="1">
            <a:spLocks/>
          </p:cNvSpPr>
          <p:nvPr/>
        </p:nvSpPr>
        <p:spPr>
          <a:xfrm>
            <a:off x="917600" y="248941"/>
            <a:ext cx="7200800" cy="57687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7.1 </a:t>
            </a:r>
            <a:r>
              <a:rPr lang="en-GB" dirty="0" smtClean="0"/>
              <a:t>Magic Square 3X3 (Paper-Pencil Game)</a:t>
            </a:r>
            <a:endParaRPr lang="en-GB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82" y="112525"/>
            <a:ext cx="670618" cy="71329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80" y="980728"/>
            <a:ext cx="2395613" cy="1457744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80" y="2438472"/>
            <a:ext cx="2395613" cy="1583284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21" y="3845384"/>
            <a:ext cx="2407972" cy="27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090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99592" y="20141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result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: Play Games and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and learn Mathematics more easily.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Our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Project-Website will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help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de-DE" b="1" dirty="0">
                <a:hlinkClick r:id="rId2"/>
              </a:rPr>
              <a:t>www.math-games.eu</a:t>
            </a:r>
            <a:r>
              <a:rPr lang="de-DE" b="1" dirty="0"/>
              <a:t> </a:t>
            </a:r>
            <a:endParaRPr lang="en-GB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4" y="980728"/>
            <a:ext cx="6023672" cy="566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586</Words>
  <Application>Microsoft Office PowerPoint</Application>
  <PresentationFormat>Presentazione su schermo (4:3)</PresentationFormat>
  <Paragraphs>33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Calibri</vt:lpstr>
      <vt:lpstr>Larissa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User-Pc</cp:lastModifiedBy>
  <cp:revision>103</cp:revision>
  <dcterms:created xsi:type="dcterms:W3CDTF">2015-10-21T14:12:34Z</dcterms:created>
  <dcterms:modified xsi:type="dcterms:W3CDTF">2017-06-29T08:43:42Z</dcterms:modified>
</cp:coreProperties>
</file>